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6" r:id="rId4"/>
    <p:sldId id="285" r:id="rId5"/>
    <p:sldId id="284" r:id="rId6"/>
    <p:sldId id="287" r:id="rId7"/>
    <p:sldId id="290" r:id="rId8"/>
    <p:sldId id="291" r:id="rId9"/>
    <p:sldId id="288" r:id="rId10"/>
    <p:sldId id="292" r:id="rId11"/>
    <p:sldId id="28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 showGuides="1">
      <p:cViewPr varScale="1">
        <p:scale>
          <a:sx n="106" d="100"/>
          <a:sy n="106" d="100"/>
        </p:scale>
        <p:origin x="-90" y="-25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02408-868D-4BF5-A9B6-D2C349FD6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F9F59-C27F-49D3-BA09-1A026553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CD64E1-F904-4453-A395-056E6095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3C75F5-192B-42DD-B196-A388E9EF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1F86E7-3D83-4F6F-A603-BB70072A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45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629BC7-59F3-4935-A0DD-C0A9D1CB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44ECCC-9665-4AF5-A0DD-88E1368E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E8CB6B-0712-4563-B08F-F377CE15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BE956A-8103-4A5F-9D98-24BB6772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F5653-7BFF-4CB2-9E19-001E1546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959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597B09-9C03-48AC-901A-911A6A148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DA7B7B-8E2D-42F3-B380-06B239693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BEB29-43AD-4B9C-B889-ED5E145A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78A7CD-17D8-4AE3-BE5B-D830CB0C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7FC9BA-BD2E-485E-85A9-DD5C1C32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3105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72FC2-A74C-4606-B218-441D554B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FB20D8-C76E-4D4C-B135-005A2FE4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BFC23C-38B4-43CE-AA8D-749C4481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B02BA5-8665-44AD-9B97-C796851B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DFCD80-7735-4A0B-B30A-15BC5E3A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2492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0682C-4430-4513-8701-9C25C61C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03499-BC5D-484E-9C71-DC639BFF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BEBDAA-76BD-4D3B-A41E-14503CC2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50B2E4-3CEB-4F12-BE88-839475D0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D7099-98F4-41CA-A336-C1071F84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975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42F9AE-BBBA-4C41-8139-2527FA84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C46D53-12A4-4433-BB3F-AF467E8A0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06B97A-10F5-47B2-A9D2-04515B0C3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36755A-458E-4CD6-95F3-E89EBFA3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19B3F2-3322-461B-8622-A68C237D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2180F7-3185-4758-A6D9-08007D85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167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B5C85-E2DF-43AC-B5EA-9C39E09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443248-139D-4024-A335-D4D1440A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1A530A-EDE4-4147-BF3C-FA7793662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6209FC-6C19-41BD-B785-939E9B6DD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708ACA-BF88-4D8D-8F1B-6A479E583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49D54A4-E482-4549-A777-07AC66FC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1EB8C4-DE72-4D4F-B47A-0BDAA90A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965D9B-135C-41B7-B713-CD6BBE26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1861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FAC5D-4633-4B79-87FE-AD3C9AEB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6FA8A5-1507-4522-82DE-BD655FE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8F0199-9827-4A82-8995-1A17A283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DEC81E-6BDC-45CD-BDAF-DC675EDA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553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591479-C25B-4C6B-9548-7339D67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510FFB-5296-4346-8A9B-56EDBDC7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E7CB2C-64FB-4BAF-9CFE-B96AF592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238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A06D7-654B-4D1D-BF7C-2C3C6EF4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1CCBBE-4208-4B5F-917F-0CBECD55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C4D7A9-3257-4285-8F9D-F20D6552F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4B3D7D-D42C-4A7E-B16D-1B69C362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36741C-4F96-4654-85A1-901A1154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15DA82-85E2-4936-A1A4-FC7B1DDD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77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AFB36-EF1A-4455-902D-367B8B1A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8669FD-B1DA-42A8-A587-713A12744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8602E1-0CF1-4810-B515-7859D691A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D43706-21A6-4DB9-B0EF-35874A45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7E2205-84F9-4D05-86D3-64BAE19F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61C88B-E670-4637-9AA3-7CD43C7A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084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4602E-43A6-47C1-987D-F3D4DCBF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6EBBE1-6671-4526-BC9B-8EE4DE68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C9F86C-2F4A-496E-9D39-F83DEDC54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6EE7-BF06-47A2-943D-4E91CCC72556}" type="datetimeFigureOut">
              <a:rPr lang="x-none" smtClean="0"/>
              <a:pPr/>
              <a:t>15.07.2022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4D2602-A024-4045-9D7E-FB329BE3D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3FD2A6-2569-4761-85AD-080C56C9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4379-9537-41FF-986C-43EBE1978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138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A07793-B0BB-4A5B-B930-0FE27594A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576"/>
            <a:ext cx="121113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CE1D3A-86AF-4FAC-9E3D-AB9AB51A3FF8}"/>
              </a:ext>
            </a:extLst>
          </p:cNvPr>
          <p:cNvSpPr txBox="1"/>
          <p:nvPr/>
        </p:nvSpPr>
        <p:spPr>
          <a:xfrm>
            <a:off x="252248" y="6295697"/>
            <a:ext cx="612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БИБЛИОТЕКА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79124E-0801-4B55-8DB7-4B6B7A53751B}"/>
              </a:ext>
            </a:extLst>
          </p:cNvPr>
          <p:cNvSpPr txBox="1"/>
          <p:nvPr/>
        </p:nvSpPr>
        <p:spPr>
          <a:xfrm>
            <a:off x="2755309" y="1874370"/>
            <a:ext cx="66813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endParaRPr lang="x-none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A3268E-CB5D-43EF-8099-BB7ACA2145A8}"/>
              </a:ext>
            </a:extLst>
          </p:cNvPr>
          <p:cNvSpPr txBox="1"/>
          <p:nvPr/>
        </p:nvSpPr>
        <p:spPr>
          <a:xfrm>
            <a:off x="5089729" y="409378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(июль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г.)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A91670-2033-44E4-8F03-EB186F9CD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41" y="195643"/>
            <a:ext cx="1545021" cy="3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90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806823"/>
            <a:ext cx="3729318" cy="497541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65812" y="753035"/>
            <a:ext cx="7117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Пигунов</a:t>
            </a: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, В. В.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Конструкция, теория и расчет вагонов : учеб. пособие : в 2 ч. / В. В. 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Пигунов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, А. В.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Пигунов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Гомель :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БелГУТ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2020.</a:t>
            </a:r>
            <a:endParaRPr lang="ru-RU" sz="1600" dirty="0" smtClean="0">
              <a:latin typeface="Arial" pitchFamily="34" charset="0"/>
            </a:endParaRP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Ч. 2. — 2021.— 476 с.</a:t>
            </a: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Рассматриваются конструкции кузовов грузовых и пассажирских вагонов эксплуатационного парка, а также вагонов нового поколения и перспективных вагонов, приводятся их конструктивные особенности и основные требования, предъявляемые к вагонам и их составным частям. Излагаются основные методы расчета на прочность кузовов грузовых и пассажирских вагонов и основные виды испытаний вагонов.</a:t>
            </a:r>
            <a:endParaRPr lang="ru-RU" sz="16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627529"/>
            <a:ext cx="73420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всегда рады видеть Вас в научно-технической библиотеке ЦНТИ</a:t>
            </a:r>
          </a:p>
          <a:p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848" y="3962400"/>
            <a:ext cx="42134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Адрес библиотеки:</a:t>
            </a:r>
          </a:p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Минск, ул.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Бобруйская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д. 4</a:t>
            </a:r>
          </a:p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тел.: 225-35-20</a:t>
            </a:r>
          </a:p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работы: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.00-18.00</a:t>
            </a:r>
          </a:p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Выходные дни: суббота, воскресенье</a:t>
            </a:r>
          </a:p>
          <a:p>
            <a:pP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Сводный электронный каталог технических библиотек Белорусской железной дороги -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http://lib-belrw.rw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59" y="815788"/>
            <a:ext cx="3720353" cy="497541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27176" y="887396"/>
            <a:ext cx="722555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Конституция Республики Беларусь: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доп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принятыми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респ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референдумах 24 ноября 1996 г., 17 октября 2004 г. и 27 февраля 2022 г.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Минск: Национальный центр правовой информации Республики Беларусь, 2022.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80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Конституция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Основной Закон Республики Беларусь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утверждает права и свободы человека и гражданина, устои правового государства и социально справедливого общества, обеспечивает мир и гражданское согласие, благополучие граждан, незыблемость народовластия, независимость и процветание Республики Беларусь.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303059" y="648285"/>
            <a:ext cx="72703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Матюшин, Л. H.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Коммерческая эксплуатация железных дорог (предпринимательство на транспорте): учеб. пособие / Л. Н. Матюшин.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Москва :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Учебно-методический центр по образованию на железнодорожном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292 с.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(Высшее образование).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Отражены особенности коммерческой эксплуатации железных дорог, объективно возникшей в результате перехода страны на рыночные формы хозяйствования. Рассмотрена последовавшая за этим структурная реформа на железнодорожном транспорте, как сфера предпринимательской деятельности в лице конкретных субъектов рынка транспортных услуг через призму гражданских правоотношений.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Использован опыт практической деятельности в сфере организации контейнерных перевозок национального оператора ПАО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ТрансКонтейнер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», дочернего общества ОАО «РЖД», а также материалы приказов НКПС СССР и МПС СССР по проблеме коммерческой эксплуатации в сфере железнодорожного транспорта в период с 1944 г. по 1954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2" y="788894"/>
            <a:ext cx="3729316" cy="497541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392706" y="715089"/>
            <a:ext cx="72345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Матюшин, Л. Н.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Транспортные коридоры на евразийском пространстве : учеб. пособие / Л. Н. Матюшин, А. С. Синицына.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Москва :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Учебно-методический центр по образованию на железнодорожном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272 с.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(Высшее образование).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Представлено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развитие транспортных, в основном железнодорожных, коридоров на евразийском пространстве как материальных объектов (имущественных комплексов), увязывая их появление с изобретением контейнера и последовавшей за этим так называемой контейнерной революцией. И на этой основе предложена методика сравнительной оценки различных транспортных коридоров.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Впервые сделана попытка включения в состав транспортных сухопутных железнодорожных коридоров Северного морского пути и реальных материальных объектов в виде автодорожных комплексов, представляющих собой транспортное сообщение Восток – Запад.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9" y="797860"/>
            <a:ext cx="3720353" cy="49843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29953" y="811472"/>
            <a:ext cx="7162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Экспертиза инвестиционного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: учеб. пособие / Б. А. Волков [и др.] / под ред. Б. А. Волкова. — Москва: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Учебно-методический центр по образованию на железнодорожном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215 с.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(Высшее образование).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Рассмотрены вопросы организации и проведения экспертизы проектной документации при реализации инвестиционных проектов в сфере капитального строительства. Значительное внимание уделено проблемам проверки смет, составления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предпроектных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расчетов затрат и оценки эффективности инвестиций. Приведены примеры экономических расчетов для ряда транспортных объектов, которые позволят расширить понимание задач, стоящих перед экспертными органами.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57" y="806823"/>
            <a:ext cx="3711389" cy="499334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20988" y="599987"/>
            <a:ext cx="733312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Осинцев, И. 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Изоляция электрических машин средней мощности: учеб. пособие.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Москва :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Учебно-методический центр по образованию на железнодорожном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456 с.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— (Профессиональное образование).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Изложены требования к изоляции, раскрыты специфические методы оценки свойств материалов и систем изоляции. Представлены виды электроизоляционных материалов и проводов, конструкция изоляции электрических машин, совместимость электроизоляционных материалов с пропиточными составами. Описана технология изолирования электрических машин. Приведен контроль и испытания изоляции обмоток и контроль технологических процессов.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0" y="788893"/>
            <a:ext cx="3693458" cy="496644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29954" y="815213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Галушко, В. Н.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Повышение энергетической эффективности системы электроснабжения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нетяговых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железнодорожных потребителей : монография / В. Н. Галушко, А.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Дробов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Гомель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БелГУТ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166 с.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Рассматривается методика повышения энергетической эффективности электрооборудования с помощью методов имитационного моделирования, учитывающая приведенные затраты, надежность и специфику работы электросетей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нетяговых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потребителей, продольного электроснабжения и линий автоматической блокировки железнодорожных участков.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8" y="797859"/>
            <a:ext cx="3729319" cy="500230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303059" y="770965"/>
            <a:ext cx="7279341" cy="339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Романенко, В. В.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Основы эксплуатации железнодорожного пути : пособие / В. В. Романенко.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  Гомель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БелГУТ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, 2021.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80 с.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Изложены причины появления и способы предупреждения неисправностей геометрии рельсовой колеи и элементов верхнего строения пути, основные положения системы ведения путевого хозяйства, принятой на Белорусской железной дороге, основные сведения о путевых машинах и механизмах, порядок организации производства путевых работ по замене рельсошпальной решетки, основы разработки технологических процессов ремонтов железнодорожных путей с применением современных путевых машин.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92" y="797857"/>
            <a:ext cx="3711389" cy="49754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74775" y="574297"/>
            <a:ext cx="71986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Осинцев, И. А.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    Теория работы электрооборудования электроподвижного состава : учеб. пособие : в 2 ч.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 Москва :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Учебно-методический центр по образованию на железнодорожном транспорте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.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 (Профессиональное образование).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Ч. 1.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2019.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371 с.</a:t>
            </a:r>
            <a:endParaRPr lang="ru-RU" sz="1600" dirty="0" smtClean="0">
              <a:latin typeface="Arial" pitchFamily="34" charset="0"/>
            </a:endParaRPr>
          </a:p>
          <a:p>
            <a:pPr lvl="0" indent="323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Ч. 2.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2020. 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 324 с.</a:t>
            </a:r>
            <a:endParaRPr lang="ru-RU" sz="1600" dirty="0" smtClean="0"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</a:rPr>
              <a:t>Изложены теоретические основы работы электрооборудования электроподвижного состава. Рассмотрены принципы управления тяговыми двигателями в режимах пуска и электрического торможения. Приведены принципы построения электрических схем электровозов, бесконтактных систем управления. Даны элементы теории и рассмотрены особенности конструкции тяговых электрических аппаратов. Особое внимание уделено защите электрооборудования.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65" y="788893"/>
            <a:ext cx="3729317" cy="498437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904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Анкуда Андрей Александрович</dc:creator>
  <cp:lastModifiedBy>vac</cp:lastModifiedBy>
  <cp:revision>70</cp:revision>
  <dcterms:created xsi:type="dcterms:W3CDTF">2022-04-26T07:13:06Z</dcterms:created>
  <dcterms:modified xsi:type="dcterms:W3CDTF">2022-07-15T13:32:04Z</dcterms:modified>
</cp:coreProperties>
</file>